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297" r:id="rId3"/>
    <p:sldId id="299" r:id="rId4"/>
    <p:sldId id="298" r:id="rId5"/>
    <p:sldId id="283" r:id="rId6"/>
    <p:sldId id="288" r:id="rId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0000"/>
    <a:srgbClr val="F3FCFF"/>
    <a:srgbClr val="E1F7FF"/>
    <a:srgbClr val="93E3FF"/>
    <a:srgbClr val="FFF2CC"/>
    <a:srgbClr val="EFDECD"/>
    <a:srgbClr val="FFCCFF"/>
    <a:srgbClr val="FAD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412" autoAdjust="0"/>
  </p:normalViewPr>
  <p:slideViewPr>
    <p:cSldViewPr snapToGrid="0">
      <p:cViewPr varScale="1">
        <p:scale>
          <a:sx n="116" d="100"/>
          <a:sy n="116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ACC7-CAF4-AFF7-B308-853C71F57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5111B-5600-937B-2FDE-BEDE7CB7A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719B3-3571-BCE2-4246-93C7251A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07/08/2025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347FC-65D9-CA8F-8529-E0962E6A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09EF-CB9B-EF57-FC84-26C5B71D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161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7188-0734-69BF-06A6-F99FB021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23161-F9CC-207D-35CB-CFB5B1E0F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34B28-408B-7017-7373-A1F25CD1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07/08/2025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6A19-3BE2-D2E0-0589-A797D9AA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DD2E-FA9B-5182-8D6A-CF80C14D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506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6E7B-31B1-C759-2710-4B5026128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09FB2-AD7A-BEFD-CC75-D3F96DCF6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B602-ED08-418E-E1F0-4BAAB880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07/08/2025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5296C-6584-97FA-923F-F7CFBB6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5ADA-1A20-99C0-B185-EB725D15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069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3E9F-1C17-66B1-BA66-7D898FA0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625E-7963-8BBB-C8E7-97A0FD1F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EF080-E6A6-849F-E79D-F1A98EE3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07/08/2025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7309F-BA6A-47F8-0177-05D00E2C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EA71C-5B5B-619E-FB26-CBD2923E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86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86C9-FAD7-6132-B131-D4C6DE76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A0ABC-FB2C-8821-2E57-7BBF3A3C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70BDA-CD36-288A-481D-96DE7068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07/08/2025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70DBA-A45A-9D28-258D-A867F402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3DE1-5E59-A80F-D5EC-452AD9D7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40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E13F-1E25-05B9-D6CD-438B0148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CC91-FF68-5472-9796-68D47893F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1510E-CFC5-A748-91FA-E44081EE1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A83-3E03-8A8F-7839-8C441DA9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07/08/2025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D5094-EA69-23AD-7DFB-73B46660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F20C7-60F8-7D19-0A39-3D16A23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496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F18-B4E0-A756-63A6-BA2C8AEC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F224-F65B-CBD4-4230-C1C9CC1A8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8C90D-ACD5-8B79-3B53-39E2A0FA0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74A0F-A0E2-1402-8EFA-DA13D1FF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332A8-4AA5-17DE-3AC1-597407D79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9DCBD-7E91-8433-F835-F4A4EF6E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07/08/2025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307C4-9CC4-CF80-25E2-BEBEFD46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748AA3-705B-54C0-F7B8-6B51A627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956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40AA-5609-E4D2-7E8B-5C1D6C8E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08760-51A8-6B7D-AF6F-04A355CB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07/08/2025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84903-6136-D0AC-C8E5-7DAA329E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18FC8-9612-477A-88A7-6DCE8280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571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9C681-89AA-CDAD-843B-B285890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07/08/2025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BE8A-F380-46B7-5673-1D6D546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688E0-9415-F8B7-7D65-318449AA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5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AE9B-5016-3562-7EB1-4B643BA1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7854-E6EA-53A9-C1BA-BA846A279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32EF-BC84-A20F-08B5-9939A4A88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E65E-DCBD-F64E-76CC-909AFA73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07/08/2025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0DF15-5100-F4FC-B243-C49FEB99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A4512-DBF5-65E1-4829-4407401B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159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759-69EB-A1C8-E6B2-690E15F5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98FC0-2070-A188-5E31-1A1D2F065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5C83F-9F46-0661-E5A3-4F4F83249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FB028-E232-DFA4-B40D-889EC5EB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07/08/2025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592CC-EC9A-F53A-E79A-20393ACA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0230B-B9CC-4441-02CD-0D59EC1F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036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E829DD-6BFB-2474-6A90-86E0AD52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A4AA4-92C1-C775-64EC-651ABAD89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DFE85-EA29-0CB8-0C52-173491EF2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943F9-8AC6-4393-AEEF-D45C2A43C7C7}" type="datetimeFigureOut">
              <a:rPr lang="LID4096" smtClean="0"/>
              <a:t>07/08/2025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AFCC-BF82-71B3-7D59-64FBA713F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E9AA-3BC3-2FA4-653F-9F56F2F2D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057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ossiRM/00_Betami/blob/main/00_MF6/99_Summary_MF6_.xlsx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grossiRM/00_Betami/blob/main/99_Ye_are_Welcome/99_xls/01_Summary.xlsx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FA84D2B-A419-BA84-2DE2-DF40C5B560A4}"/>
              </a:ext>
            </a:extLst>
          </p:cNvPr>
          <p:cNvGrpSpPr>
            <a:grpSpLocks noChangeAspect="1"/>
          </p:cNvGrpSpPr>
          <p:nvPr/>
        </p:nvGrpSpPr>
        <p:grpSpPr>
          <a:xfrm>
            <a:off x="4085117" y="144039"/>
            <a:ext cx="7762998" cy="6517791"/>
            <a:chOff x="3937687" y="-124266"/>
            <a:chExt cx="8088552" cy="679112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A04937-DE07-A062-A874-BD1F17C432CD}"/>
                </a:ext>
              </a:extLst>
            </p:cNvPr>
            <p:cNvGrpSpPr/>
            <p:nvPr/>
          </p:nvGrpSpPr>
          <p:grpSpPr>
            <a:xfrm>
              <a:off x="3937687" y="150635"/>
              <a:ext cx="8088552" cy="6516221"/>
              <a:chOff x="90715" y="163050"/>
              <a:chExt cx="12015560" cy="870114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6DE97A-0F62-069C-EC90-FC3D489E17FC}"/>
                  </a:ext>
                </a:extLst>
              </p:cNvPr>
              <p:cNvSpPr/>
              <p:nvPr/>
            </p:nvSpPr>
            <p:spPr>
              <a:xfrm>
                <a:off x="90715" y="163050"/>
                <a:ext cx="12015560" cy="6694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16946CA-1962-AFE7-A833-E6CD63A8DED9}"/>
                  </a:ext>
                </a:extLst>
              </p:cNvPr>
              <p:cNvGrpSpPr/>
              <p:nvPr/>
            </p:nvGrpSpPr>
            <p:grpSpPr>
              <a:xfrm>
                <a:off x="6198179" y="4857850"/>
                <a:ext cx="5859507" cy="4006348"/>
                <a:chOff x="6198179" y="4857850"/>
                <a:chExt cx="5859507" cy="4006348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C893D4E-2A1C-8ECB-CE91-B293D1CA4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198179" y="6943724"/>
                  <a:ext cx="5835032" cy="192047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905CBD2-7379-980D-7F67-88D7BD696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22654" y="4857850"/>
                  <a:ext cx="5835032" cy="192047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E423219-70E4-A51F-F637-658D1BB85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24015" b="67384"/>
              <a:stretch/>
            </p:blipFill>
            <p:spPr>
              <a:xfrm>
                <a:off x="9187072" y="5047489"/>
                <a:ext cx="2624420" cy="3275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385A10-8D7D-1096-F340-034330780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659" t="64003" r="22647" b="1751"/>
              <a:stretch/>
            </p:blipFill>
            <p:spPr>
              <a:xfrm>
                <a:off x="9162600" y="7300149"/>
                <a:ext cx="2648894" cy="3439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83A7D16-E071-5EE4-C64D-4ADC6AC8B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1303"/>
            <a:stretch/>
          </p:blipFill>
          <p:spPr>
            <a:xfrm>
              <a:off x="4021268" y="3662127"/>
              <a:ext cx="3960695" cy="30046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20E6DF-4B8A-517E-7F8E-33A89974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64070" r="17344" b="2294"/>
            <a:stretch/>
          </p:blipFill>
          <p:spPr>
            <a:xfrm>
              <a:off x="6019800" y="5337343"/>
              <a:ext cx="1836454" cy="2478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DBF955-CF20-DA34-D4B8-620D0E366737}"/>
                </a:ext>
              </a:extLst>
            </p:cNvPr>
            <p:cNvSpPr txBox="1"/>
            <p:nvPr/>
          </p:nvSpPr>
          <p:spPr>
            <a:xfrm>
              <a:off x="4016735" y="-124266"/>
              <a:ext cx="5667187" cy="2428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0563C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https://github.com/grossiRM/00_Betami/blob/main/99_Ye_are_Welcome/99_xls/01_</a:t>
              </a:r>
              <a:r>
                <a:rPr lang="en-US" sz="900" b="1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Summary</a:t>
              </a:r>
              <a:r>
                <a:rPr lang="en-US" sz="900" dirty="0">
                  <a:solidFill>
                    <a:srgbClr val="0563C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.xlsx</a:t>
              </a:r>
              <a:endParaRPr lang="LID4096" sz="9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6C8AE1F-3995-D285-4307-A512C5E71DB1}"/>
              </a:ext>
            </a:extLst>
          </p:cNvPr>
          <p:cNvSpPr txBox="1"/>
          <p:nvPr/>
        </p:nvSpPr>
        <p:spPr>
          <a:xfrm>
            <a:off x="205364" y="6493379"/>
            <a:ext cx="43499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8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https://github.com/grossiRM/00_Betami/blob/main/00_MF6/99_Summary_</a:t>
            </a:r>
            <a:r>
              <a:rPr lang="LID4096" sz="80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MF6</a:t>
            </a:r>
            <a:r>
              <a:rPr lang="LID4096" sz="8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_.xlsx</a:t>
            </a:r>
            <a:endParaRPr lang="LID4096" sz="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AC78C0-8E04-541B-2832-83653B8ACFE0}"/>
              </a:ext>
            </a:extLst>
          </p:cNvPr>
          <p:cNvSpPr txBox="1"/>
          <p:nvPr/>
        </p:nvSpPr>
        <p:spPr>
          <a:xfrm>
            <a:off x="9256517" y="95120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Excel_01</a:t>
            </a:r>
            <a:endParaRPr lang="LID4096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7A2690-D378-A9B1-BF2D-97A71DD1F404}"/>
              </a:ext>
            </a:extLst>
          </p:cNvPr>
          <p:cNvSpPr txBox="1"/>
          <p:nvPr/>
        </p:nvSpPr>
        <p:spPr>
          <a:xfrm>
            <a:off x="84652" y="616523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Excel_02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DE995-5AC1-CA67-589F-FC8D8705C6F8}"/>
              </a:ext>
            </a:extLst>
          </p:cNvPr>
          <p:cNvSpPr txBox="1"/>
          <p:nvPr/>
        </p:nvSpPr>
        <p:spPr>
          <a:xfrm>
            <a:off x="4160983" y="629237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 err="1"/>
              <a:t>Toth’s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06E48-3293-748B-53B2-B70A45523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2517" y="537674"/>
            <a:ext cx="7628393" cy="31077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1CBA41-A957-9402-AF79-AAF18FF4E4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9235" y="64004"/>
            <a:ext cx="2085975" cy="6429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E84874-244B-0B13-DDC2-A599158D3E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284" y="73072"/>
            <a:ext cx="1295400" cy="16287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7F6A82-BAD6-4E85-6A99-5E06312FCEF2}"/>
              </a:ext>
            </a:extLst>
          </p:cNvPr>
          <p:cNvSpPr/>
          <p:nvPr/>
        </p:nvSpPr>
        <p:spPr>
          <a:xfrm flipV="1">
            <a:off x="110372" y="92744"/>
            <a:ext cx="1214226" cy="206389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8973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1D607-ADF2-B92F-DA85-EB6DDA6C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A934B1-9FD2-5C35-6C4D-2FED73F0D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4" y="73072"/>
            <a:ext cx="1295400" cy="16287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147B23-8D31-2263-7627-FBD04EF58338}"/>
              </a:ext>
            </a:extLst>
          </p:cNvPr>
          <p:cNvSpPr/>
          <p:nvPr/>
        </p:nvSpPr>
        <p:spPr>
          <a:xfrm flipV="1">
            <a:off x="110372" y="92744"/>
            <a:ext cx="1214226" cy="206389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B8AA70-8A67-0B3E-24E1-842E5CBAB9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5326"/>
          <a:stretch>
            <a:fillRect/>
          </a:stretch>
        </p:blipFill>
        <p:spPr>
          <a:xfrm>
            <a:off x="1989891" y="467229"/>
            <a:ext cx="2133600" cy="633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2F67E88-BCA2-92C6-DF58-2F70DC69B11E}"/>
              </a:ext>
            </a:extLst>
          </p:cNvPr>
          <p:cNvSpPr/>
          <p:nvPr/>
        </p:nvSpPr>
        <p:spPr>
          <a:xfrm flipV="1">
            <a:off x="110372" y="885625"/>
            <a:ext cx="4091885" cy="20638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684A4-64AA-5585-B838-26560A958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669" y="1154155"/>
            <a:ext cx="1714500" cy="4191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A494D684-EBF0-B8C7-30A8-DC26E95D32FC}"/>
              </a:ext>
            </a:extLst>
          </p:cNvPr>
          <p:cNvGrpSpPr>
            <a:grpSpLocks noChangeAspect="1"/>
          </p:cNvGrpSpPr>
          <p:nvPr/>
        </p:nvGrpSpPr>
        <p:grpSpPr>
          <a:xfrm>
            <a:off x="1813339" y="150636"/>
            <a:ext cx="10026398" cy="6583680"/>
            <a:chOff x="2137625" y="-1052854"/>
            <a:chExt cx="21592386" cy="14178308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C89A09F-7434-4793-24B9-5BFC62B5325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22818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8EBCA4-2BD9-C04C-2AEA-6F925A7202C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08011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CBA42EC-CDE6-3DB2-8125-55D7949A24A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37625" y="61034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23AFBF8-6FE1-C114-6097-5BFA8F91844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22818" y="6103453"/>
              <a:ext cx="7022000" cy="702199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B42ADD5-44F4-C0E6-21F6-642307556F4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708011" y="6103453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73455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57925-EF03-8A28-9AB0-84506B23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30DDCE-28C1-3D69-B8D8-779EF95CD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4" y="73072"/>
            <a:ext cx="1295400" cy="1628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2967A9-C708-CBAA-15E5-88677F6C4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164" y="1402260"/>
            <a:ext cx="1577642" cy="22904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954855-2E1F-31D9-E304-F4B40999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115" y="93156"/>
            <a:ext cx="3126691" cy="12234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C455FC-DDE3-1133-122D-E4114154C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946" y="1405701"/>
            <a:ext cx="1002673" cy="9365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BCAEFA-6BD6-EDC6-C0E9-626D11DB5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8874" y="3740783"/>
            <a:ext cx="3526350" cy="23263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A3582FF-8CD5-A1CB-6D6E-09E5498F1E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8864" y="1911094"/>
            <a:ext cx="2961227" cy="13069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57411C-EB44-E7FE-9D70-E96A259B1D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7160" y="4636041"/>
            <a:ext cx="2534039" cy="1159313"/>
          </a:xfrm>
          <a:prstGeom prst="rect">
            <a:avLst/>
          </a:prstGeom>
          <a:solidFill>
            <a:schemeClr val="accent2"/>
          </a:solidFill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C898FB-4D05-432B-0760-DFBC1CD999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864" y="3273818"/>
            <a:ext cx="2541287" cy="1292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3ED870E-C54A-468E-1266-CE1E4C29B1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8864" y="93156"/>
            <a:ext cx="3433763" cy="1762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9543AE-B446-B64B-2DAF-4E2F354ACCC3}"/>
              </a:ext>
            </a:extLst>
          </p:cNvPr>
          <p:cNvSpPr/>
          <p:nvPr/>
        </p:nvSpPr>
        <p:spPr>
          <a:xfrm flipV="1">
            <a:off x="110372" y="486467"/>
            <a:ext cx="1214226" cy="206389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1A049-2FCE-E6F4-A76C-81A89F4F0B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636" y="2102483"/>
            <a:ext cx="3114675" cy="3276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A07B00-9B0C-B038-DCB0-CB1B207D2DBB}"/>
              </a:ext>
            </a:extLst>
          </p:cNvPr>
          <p:cNvSpPr/>
          <p:nvPr/>
        </p:nvSpPr>
        <p:spPr>
          <a:xfrm flipV="1">
            <a:off x="605549" y="4292002"/>
            <a:ext cx="2981325" cy="391554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3459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28533-9E38-1C5C-935A-0B12E2B66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0EFA1AA-4F43-6062-611C-0AB443753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775" y="2147384"/>
            <a:ext cx="2667000" cy="1038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55D7FA-D0D5-AC88-EC15-D408D528F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84" y="73072"/>
            <a:ext cx="1295400" cy="1628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D53307-48D8-EB46-C376-04A280ADD0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887"/>
          <a:stretch>
            <a:fillRect/>
          </a:stretch>
        </p:blipFill>
        <p:spPr>
          <a:xfrm>
            <a:off x="1217439" y="462846"/>
            <a:ext cx="3324225" cy="8147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20EE65-BE26-F794-0A28-51D4F47AD395}"/>
              </a:ext>
            </a:extLst>
          </p:cNvPr>
          <p:cNvSpPr/>
          <p:nvPr/>
        </p:nvSpPr>
        <p:spPr>
          <a:xfrm flipV="1">
            <a:off x="110372" y="1091706"/>
            <a:ext cx="4214493" cy="195089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08434-F083-01F8-4A97-A51643580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9506" y="1760071"/>
            <a:ext cx="1905000" cy="2419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5DD7A2-3C6E-2ABC-60C4-429EAA20F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05" y="5041764"/>
            <a:ext cx="1295400" cy="16287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054566-822C-940A-7860-3DC9E5B45785}"/>
              </a:ext>
            </a:extLst>
          </p:cNvPr>
          <p:cNvSpPr/>
          <p:nvPr/>
        </p:nvSpPr>
        <p:spPr>
          <a:xfrm flipV="1">
            <a:off x="215793" y="6246307"/>
            <a:ext cx="1803900" cy="219351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A34BCB-7A97-C954-2A82-829ACB7BE275}"/>
              </a:ext>
            </a:extLst>
          </p:cNvPr>
          <p:cNvSpPr/>
          <p:nvPr/>
        </p:nvSpPr>
        <p:spPr>
          <a:xfrm flipV="1">
            <a:off x="2189506" y="2163859"/>
            <a:ext cx="4773312" cy="201573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54A8A41-9490-5654-D89D-3DB485E32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267" y="4938663"/>
            <a:ext cx="2876550" cy="7143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1A5C2E-3F4B-65BB-24F4-E0558E865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9505" y="4345400"/>
            <a:ext cx="1905000" cy="241935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B74EFAC-FADC-D5A8-26CE-DF4F64D91439}"/>
              </a:ext>
            </a:extLst>
          </p:cNvPr>
          <p:cNvSpPr/>
          <p:nvPr/>
        </p:nvSpPr>
        <p:spPr>
          <a:xfrm flipV="1">
            <a:off x="2181267" y="4947840"/>
            <a:ext cx="4781550" cy="201573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6822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DE1F7EB-0C67-A735-92A5-493EBF28C639}"/>
              </a:ext>
            </a:extLst>
          </p:cNvPr>
          <p:cNvGrpSpPr/>
          <p:nvPr/>
        </p:nvGrpSpPr>
        <p:grpSpPr>
          <a:xfrm>
            <a:off x="220900" y="3401263"/>
            <a:ext cx="3683678" cy="3289308"/>
            <a:chOff x="2364029" y="713938"/>
            <a:chExt cx="3904818" cy="364944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BDAA0C-C4D8-B552-D514-5CEEC70B1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870" r="26475"/>
            <a:stretch/>
          </p:blipFill>
          <p:spPr>
            <a:xfrm>
              <a:off x="2365424" y="713938"/>
              <a:ext cx="2633226" cy="324567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717721C-8912-9A18-0747-706F94E7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7379" y="771107"/>
              <a:ext cx="997304" cy="963688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CCFD3CC-F8BB-F379-98F1-F8E3E184B41B}"/>
                </a:ext>
              </a:extLst>
            </p:cNvPr>
            <p:cNvSpPr/>
            <p:nvPr/>
          </p:nvSpPr>
          <p:spPr>
            <a:xfrm>
              <a:off x="2365423" y="713938"/>
              <a:ext cx="3730577" cy="102085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B7B0E1-1B41-0E19-33ED-247B9FDCE7C8}"/>
                </a:ext>
              </a:extLst>
            </p:cNvPr>
            <p:cNvSpPr txBox="1"/>
            <p:nvPr/>
          </p:nvSpPr>
          <p:spPr>
            <a:xfrm>
              <a:off x="5615997" y="933220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1D</a:t>
              </a:r>
              <a:endParaRPr lang="LID4096" sz="1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D33185-F297-BCA5-D84A-40A1E9800923}"/>
                </a:ext>
              </a:extLst>
            </p:cNvPr>
            <p:cNvSpPr/>
            <p:nvPr/>
          </p:nvSpPr>
          <p:spPr>
            <a:xfrm>
              <a:off x="2364029" y="1734796"/>
              <a:ext cx="3730577" cy="7893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4E8232-324E-710B-5082-1F3E0F3A2810}"/>
                </a:ext>
              </a:extLst>
            </p:cNvPr>
            <p:cNvSpPr/>
            <p:nvPr/>
          </p:nvSpPr>
          <p:spPr>
            <a:xfrm>
              <a:off x="2364029" y="2524125"/>
              <a:ext cx="3730577" cy="14573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53F7507-F798-7622-DA25-5401BE9FDC38}"/>
                </a:ext>
              </a:extLst>
            </p:cNvPr>
            <p:cNvSpPr txBox="1"/>
            <p:nvPr/>
          </p:nvSpPr>
          <p:spPr>
            <a:xfrm>
              <a:off x="4942559" y="1835477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2D</a:t>
              </a:r>
              <a:endParaRPr lang="LID4096" sz="1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5685EA-A940-D2C0-ABF8-B91E9639E09F}"/>
                </a:ext>
              </a:extLst>
            </p:cNvPr>
            <p:cNvSpPr txBox="1"/>
            <p:nvPr/>
          </p:nvSpPr>
          <p:spPr>
            <a:xfrm>
              <a:off x="4061460" y="2546984"/>
              <a:ext cx="1382629" cy="640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Freundlich, Langmuir, decay, R, </a:t>
              </a:r>
            </a:p>
            <a:p>
              <a:r>
                <a:rPr lang="en-US" sz="1050" b="1" dirty="0"/>
                <a:t>.. Flopy isotherms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D48D5-CB82-3EF1-D7C4-54BBD5B779C1}"/>
                </a:ext>
              </a:extLst>
            </p:cNvPr>
            <p:cNvSpPr txBox="1"/>
            <p:nvPr/>
          </p:nvSpPr>
          <p:spPr>
            <a:xfrm>
              <a:off x="5049648" y="3386994"/>
              <a:ext cx="1219199" cy="657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r>
                <a:rPr lang="en-US" sz="1050" dirty="0"/>
                <a:t>van Genuchten, </a:t>
              </a:r>
            </a:p>
            <a:p>
              <a:r>
                <a:rPr lang="en-US" sz="1050" dirty="0"/>
                <a:t>Brooks Corey</a:t>
              </a:r>
            </a:p>
            <a:p>
              <a:r>
                <a:rPr lang="en-US" sz="1050" dirty="0"/>
                <a:t>Hydro's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A4C57F-1D74-DD75-8F1C-4CFA5A0349CE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90" y="3549879"/>
              <a:ext cx="5486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1" name="Rectangle 1">
              <a:extLst>
                <a:ext uri="{FF2B5EF4-FFF2-40B4-BE49-F238E27FC236}">
                  <a16:creationId xmlns:a16="http://schemas.microsoft.com/office/drawing/2014/main" id="{03CB40EB-CE5F-4841-34EE-2CBA4B881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029" y="4021907"/>
              <a:ext cx="3810518" cy="341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LID4096" altLang="LID4096" sz="1400" dirty="0"/>
                <a:t>Relative Permeability from Capillary Pressure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8AC3884-60B6-88FF-4724-F64E320D2D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b="-585"/>
          <a:stretch/>
        </p:blipFill>
        <p:spPr>
          <a:xfrm>
            <a:off x="4059865" y="173185"/>
            <a:ext cx="3962583" cy="30572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319723-66EE-DB0E-948D-D1BBC15DD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802" y="1208587"/>
            <a:ext cx="2170088" cy="113630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07FE5F3-8091-D3A7-C53F-BCA076C1C1F4}"/>
              </a:ext>
            </a:extLst>
          </p:cNvPr>
          <p:cNvGrpSpPr/>
          <p:nvPr/>
        </p:nvGrpSpPr>
        <p:grpSpPr>
          <a:xfrm>
            <a:off x="8564649" y="119062"/>
            <a:ext cx="3169437" cy="6619875"/>
            <a:chOff x="8767190" y="109673"/>
            <a:chExt cx="3169437" cy="661987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150A726-7430-4954-357E-CE7D8FCBF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71520" y="109673"/>
              <a:ext cx="3076575" cy="661987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46055B-DB4B-D1F7-1A30-B80D7ACC8BFC}"/>
                </a:ext>
              </a:extLst>
            </p:cNvPr>
            <p:cNvSpPr/>
            <p:nvPr/>
          </p:nvSpPr>
          <p:spPr>
            <a:xfrm>
              <a:off x="8767190" y="1689388"/>
              <a:ext cx="3169437" cy="414649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E3A54C-E9B9-AE60-ACCE-A72AD4EEEBE9}"/>
                </a:ext>
              </a:extLst>
            </p:cNvPr>
            <p:cNvSpPr/>
            <p:nvPr/>
          </p:nvSpPr>
          <p:spPr>
            <a:xfrm>
              <a:off x="8767190" y="3710125"/>
              <a:ext cx="2170088" cy="816574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46865B-C8F5-7E29-5AF0-ACC56CFAC822}"/>
                </a:ext>
              </a:extLst>
            </p:cNvPr>
            <p:cNvSpPr/>
            <p:nvPr/>
          </p:nvSpPr>
          <p:spPr>
            <a:xfrm>
              <a:off x="8767190" y="6100246"/>
              <a:ext cx="2091448" cy="594898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6F768A1-BB54-975B-578B-DF5F3DFE4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423" y="3422429"/>
            <a:ext cx="1511947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7E3DB3C-ACA8-A736-F5FB-D972E0767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2277" y="3419368"/>
            <a:ext cx="2170189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646850-452E-5FE8-30A6-72161C0076A1}"/>
              </a:ext>
            </a:extLst>
          </p:cNvPr>
          <p:cNvSpPr txBox="1"/>
          <p:nvPr/>
        </p:nvSpPr>
        <p:spPr>
          <a:xfrm>
            <a:off x="200715" y="3095806"/>
            <a:ext cx="7136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Zahasky</a:t>
            </a:r>
            <a:endParaRPr lang="LID4096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9E0F1C-2D03-9996-626C-F43323310329}"/>
              </a:ext>
            </a:extLst>
          </p:cNvPr>
          <p:cNvGrpSpPr>
            <a:grpSpLocks noChangeAspect="1"/>
          </p:cNvGrpSpPr>
          <p:nvPr/>
        </p:nvGrpSpPr>
        <p:grpSpPr>
          <a:xfrm>
            <a:off x="3951423" y="4458289"/>
            <a:ext cx="2820424" cy="1868357"/>
            <a:chOff x="5817289" y="4449137"/>
            <a:chExt cx="2094471" cy="138745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5CE98D4-A5B4-1343-BC00-E0F97A6F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17289" y="4449137"/>
              <a:ext cx="2094471" cy="90421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196C554-2CE1-9F07-CE1A-242B406A0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7289" y="5374257"/>
              <a:ext cx="973569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A723EEC-0040-ED9E-E64B-FAC1C7044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13282" y="5374257"/>
              <a:ext cx="1098477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08F79C4-1D46-34C7-C748-88BE9DFA91BA}"/>
              </a:ext>
            </a:extLst>
          </p:cNvPr>
          <p:cNvSpPr txBox="1"/>
          <p:nvPr/>
        </p:nvSpPr>
        <p:spPr>
          <a:xfrm>
            <a:off x="7376458" y="2909398"/>
            <a:ext cx="5879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Zheng</a:t>
            </a:r>
            <a:endParaRPr lang="LID4096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F1022-AC21-BD4F-D26E-1FBFC8262D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4398" y="702432"/>
            <a:ext cx="1905000" cy="2419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AD5BD5-F53C-E037-B965-6AA61280E260}"/>
              </a:ext>
            </a:extLst>
          </p:cNvPr>
          <p:cNvSpPr/>
          <p:nvPr/>
        </p:nvSpPr>
        <p:spPr>
          <a:xfrm flipV="1">
            <a:off x="1634398" y="683896"/>
            <a:ext cx="1905000" cy="433989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B00113-4589-4B68-6A48-39ED2393B5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284" y="73072"/>
            <a:ext cx="1295400" cy="1628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A31293-CDE4-14E7-C87C-DE6DAD671432}"/>
              </a:ext>
            </a:extLst>
          </p:cNvPr>
          <p:cNvSpPr/>
          <p:nvPr/>
        </p:nvSpPr>
        <p:spPr>
          <a:xfrm flipV="1">
            <a:off x="110372" y="1287234"/>
            <a:ext cx="1214226" cy="206389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98856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E8F0A-60CD-A561-F6D6-871CE9410B8D}"/>
              </a:ext>
            </a:extLst>
          </p:cNvPr>
          <p:cNvGrpSpPr>
            <a:grpSpLocks noChangeAspect="1"/>
          </p:cNvGrpSpPr>
          <p:nvPr/>
        </p:nvGrpSpPr>
        <p:grpSpPr>
          <a:xfrm>
            <a:off x="342899" y="146722"/>
            <a:ext cx="11588263" cy="6518397"/>
            <a:chOff x="0" y="0"/>
            <a:chExt cx="12192001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C3C8C3E-2C42-7991-F405-28FD565DABB0}"/>
                </a:ext>
              </a:extLst>
            </p:cNvPr>
            <p:cNvGrpSpPr/>
            <p:nvPr/>
          </p:nvGrpSpPr>
          <p:grpSpPr>
            <a:xfrm>
              <a:off x="0" y="0"/>
              <a:ext cx="12192001" cy="6858000"/>
              <a:chOff x="0" y="0"/>
              <a:chExt cx="12192001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624B42F-9D26-7C86-64A7-9024AF2B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606BCE7-1A0A-9F1E-A8E7-8382746B5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084037" y="5752901"/>
                <a:ext cx="2107964" cy="110509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8F315A-003D-745D-5820-F85D29207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78553" y="6366618"/>
                <a:ext cx="2107964" cy="4913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A72393-6F74-04A9-BADE-6993BFA29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7708" y="5963542"/>
                <a:ext cx="2107964" cy="49138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C19CF9-F294-ADDA-070D-7A0685B288E4}"/>
                </a:ext>
              </a:extLst>
            </p:cNvPr>
            <p:cNvSpPr txBox="1"/>
            <p:nvPr/>
          </p:nvSpPr>
          <p:spPr>
            <a:xfrm>
              <a:off x="88087" y="218410"/>
              <a:ext cx="17134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ECOSYSTEM</a:t>
              </a:r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099B1B-47E8-AF8E-742C-D908456165AB}"/>
              </a:ext>
            </a:extLst>
          </p:cNvPr>
          <p:cNvSpPr txBox="1"/>
          <p:nvPr/>
        </p:nvSpPr>
        <p:spPr>
          <a:xfrm>
            <a:off x="367014" y="6393847"/>
            <a:ext cx="1564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pPr algn="l"/>
            <a:r>
              <a:rPr lang="LID4096" u="none" dirty="0"/>
              <a:t>christianlangevin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3AD5E6-F580-2CEB-3E35-5ED78FA467F5}"/>
              </a:ext>
            </a:extLst>
          </p:cNvPr>
          <p:cNvSpPr/>
          <p:nvPr/>
        </p:nvSpPr>
        <p:spPr>
          <a:xfrm>
            <a:off x="8155459" y="58735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807AA6-F25C-0F2A-8ECB-4DE4E71D9C4A}"/>
              </a:ext>
            </a:extLst>
          </p:cNvPr>
          <p:cNvSpPr/>
          <p:nvPr/>
        </p:nvSpPr>
        <p:spPr>
          <a:xfrm>
            <a:off x="2364260" y="5028165"/>
            <a:ext cx="1013253" cy="36933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ED5A2D-16F4-4580-620E-32DDC748C04B}"/>
              </a:ext>
            </a:extLst>
          </p:cNvPr>
          <p:cNvSpPr/>
          <p:nvPr/>
        </p:nvSpPr>
        <p:spPr>
          <a:xfrm>
            <a:off x="3637693" y="59419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5373D1-DAC2-ED8B-BCF7-77D87742A23B}"/>
              </a:ext>
            </a:extLst>
          </p:cNvPr>
          <p:cNvSpPr/>
          <p:nvPr/>
        </p:nvSpPr>
        <p:spPr>
          <a:xfrm>
            <a:off x="8048117" y="451913"/>
            <a:ext cx="1010158" cy="467048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065C5D-7F3F-7F70-A218-65344DE1EDB4}"/>
              </a:ext>
            </a:extLst>
          </p:cNvPr>
          <p:cNvSpPr/>
          <p:nvPr/>
        </p:nvSpPr>
        <p:spPr>
          <a:xfrm>
            <a:off x="4581525" y="154781"/>
            <a:ext cx="1183236" cy="628484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165DF-A153-59A0-44E5-05C7646CEA65}"/>
              </a:ext>
            </a:extLst>
          </p:cNvPr>
          <p:cNvSpPr txBox="1"/>
          <p:nvPr/>
        </p:nvSpPr>
        <p:spPr>
          <a:xfrm>
            <a:off x="447296" y="4922246"/>
            <a:ext cx="12327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tx2"/>
                </a:solidFill>
              </a:rPr>
              <a:t>Teachable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Documented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Reliable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Robust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Efficient 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Extensible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Portable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1CAA6-8287-DA9D-F8C2-880626FC13F9}"/>
              </a:ext>
            </a:extLst>
          </p:cNvPr>
          <p:cNvSpPr txBox="1"/>
          <p:nvPr/>
        </p:nvSpPr>
        <p:spPr>
          <a:xfrm>
            <a:off x="9241937" y="4935832"/>
            <a:ext cx="1232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2369D-97CD-062F-89DC-9D56C0216784}"/>
              </a:ext>
            </a:extLst>
          </p:cNvPr>
          <p:cNvSpPr txBox="1"/>
          <p:nvPr/>
        </p:nvSpPr>
        <p:spPr>
          <a:xfrm>
            <a:off x="10953514" y="4935832"/>
            <a:ext cx="895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r>
              <a:rPr lang="en-GB" u="none" dirty="0"/>
              <a:t>SFR</a:t>
            </a:r>
          </a:p>
          <a:p>
            <a:r>
              <a:rPr lang="en-GB" u="none" dirty="0"/>
              <a:t>MNW2</a:t>
            </a:r>
          </a:p>
          <a:p>
            <a:r>
              <a:rPr lang="en-GB" u="none" dirty="0"/>
              <a:t>MVR packages</a:t>
            </a:r>
          </a:p>
        </p:txBody>
      </p:sp>
    </p:spTree>
    <p:extLst>
      <p:ext uri="{BB962C8B-B14F-4D97-AF65-F5344CB8AC3E}">
        <p14:creationId xmlns:p14="http://schemas.microsoft.com/office/powerpoint/2010/main" val="398538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21750</TotalTime>
  <Words>105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grossi</dc:creator>
  <cp:lastModifiedBy>grossi</cp:lastModifiedBy>
  <cp:revision>484</cp:revision>
  <dcterms:created xsi:type="dcterms:W3CDTF">2024-12-17T09:33:28Z</dcterms:created>
  <dcterms:modified xsi:type="dcterms:W3CDTF">2025-07-08T11:01:14Z</dcterms:modified>
</cp:coreProperties>
</file>